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Noto Sans TC" panose="020B060402020202020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ora Medium" panose="020B0604020202020204" charset="0"/>
      <p:regular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0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23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Система обнаружения аномалий в сетевом трафике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Автоматизированный инструмент для мониторинга киберугроз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Автор: Макаренко А.А. Бондаренко С.А. Нагибин А.А. Кулаков В.М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63038DA-903C-4F18-A867-97818DB0551E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Фильтрация данных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anomaly_score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Слайдер от 0 до 1 для точной настройки.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Протоколы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Выбор TCP, UDP, ARP для фильтрации.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166884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Поиск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По пользовательскому выбору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E6339C5-3FCD-FA9C-0EDD-3AA403B97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56" y="494414"/>
            <a:ext cx="6018028" cy="7240772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9218AA8-E817-43B2-BDF5-F770985997BE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949" y="11618"/>
            <a:ext cx="9009721" cy="425291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016353" y="5251133"/>
            <a:ext cx="68202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 аномалий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13326308" y="63000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10264259" y="6377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Пики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456884" y="686835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0.6–0.7 — типовые атаки.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663095" y="63000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3601045" y="6377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Выбросы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93671" y="686835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Ближе к 1 — критические угрозы.</a:t>
            </a:r>
            <a:endParaRPr lang="en-US" sz="17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0B4101B-8047-4732-896F-7761CCBF6C78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41EC811-4063-43D0-A778-6C9579FF432A}"/>
              </a:ext>
            </a:extLst>
          </p:cNvPr>
          <p:cNvSpPr/>
          <p:nvPr/>
        </p:nvSpPr>
        <p:spPr>
          <a:xfrm>
            <a:off x="0" y="3281681"/>
            <a:ext cx="14630399" cy="833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ru-RU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Спасибо за внимание</a:t>
            </a:r>
            <a:endParaRPr lang="en-US" sz="445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B90843B-EE8F-4402-932C-E83F73AF218D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894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09724"/>
            <a:ext cx="13038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Зачем нужна система обнаружения аномалий?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82776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5" name="Text 2"/>
          <p:cNvSpPr/>
          <p:nvPr/>
        </p:nvSpPr>
        <p:spPr>
          <a:xfrm>
            <a:off x="1020604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Угрозы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275896"/>
            <a:ext cx="3742730" cy="193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 высокая нагрузка серверов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активное сканирование портов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—утечка данных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— нарушитель внутри системы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558665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5443776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E0D6DE"/>
                </a:solidFill>
                <a:cs typeface="Sora Medium" pitchFamily="34" charset="-120"/>
              </a:rPr>
              <a:t>Меры </a:t>
            </a:r>
            <a:r>
              <a:rPr lang="ru-RU" sz="2200" dirty="0" err="1">
                <a:solidFill>
                  <a:srgbClr val="E0D6DE"/>
                </a:solidFill>
                <a:cs typeface="Sora Medium" pitchFamily="34" charset="-120"/>
              </a:rPr>
              <a:t>митигации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27589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Автоматическое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обнаружение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аномалий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в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сетевом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трафике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558665"/>
            <a:ext cx="4196358" cy="2996446"/>
          </a:xfrm>
          <a:prstGeom prst="roundRect">
            <a:avLst>
              <a:gd name="adj" fmla="val 1135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78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Целевая аудитория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27589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Корпоративные сети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866948" y="5718096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ЦОДы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866948" y="616029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Телеком-провайдеры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66948" y="6602492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Образовательные учреждения</a:t>
            </a: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EFCAA99-2744-467A-9F60-A18E4B4E23B5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Цель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Инструмент на ML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Анализ сетевого трафика с помощью машинного обучения.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Датасет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Использование UNSW-NB15 для обучения модели.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Модель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Алгоритм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Isolation Forest для выявления аномалий.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Интерфейс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Использование пакета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Shiny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для создания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UI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B1D0A7F-87C7-419B-B3D7-282263969359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639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Ожидаемые результаты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Модель аномалий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Файл anomaly_model.rds для обнаружения угроз.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Размеченные данные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anomalies.csv с метками Normal/Anomaly.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Интерфейс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Shiny-приложение с фильтрами и визуализацией.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Документация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Гайды по установке и использованию системы.</a:t>
            </a:r>
            <a:endParaRPr lang="en-US" sz="17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72134D0-E2DF-49B2-A542-6C0B9C6A818B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630399" y="0"/>
            <a:ext cx="45719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Этапы разработки</a:t>
            </a:r>
            <a:endParaRPr lang="en-US" sz="44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68022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ETL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2268022" y="2851666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Извлечение, очистка и сохранение данных.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2268022" y="4521517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бучение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модели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по преобразованным данным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68022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2268022" y="6191369"/>
            <a:ext cx="4253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Использования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UI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программы для получения результата 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2A7F212-5FF9-402A-8E3E-8CD96A8A658F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720A6CA-50E1-4863-AD9A-A42A0C6FF52B}"/>
              </a:ext>
            </a:extLst>
          </p:cNvPr>
          <p:cNvSpPr/>
          <p:nvPr/>
        </p:nvSpPr>
        <p:spPr>
          <a:xfrm>
            <a:off x="377230" y="213320"/>
            <a:ext cx="6639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97B8FF"/>
                </a:solidFill>
                <a:cs typeface="Sora Medium" pitchFamily="34" charset="-120"/>
              </a:rPr>
              <a:t>Структура проекта</a:t>
            </a:r>
            <a:endParaRPr lang="en-US" sz="4450" dirty="0"/>
          </a:p>
        </p:txBody>
      </p:sp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0F7EF479-8ACC-4C59-BFF2-C619D42FE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406" y="1087120"/>
            <a:ext cx="8998354" cy="698282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E18B701-CC74-4EC0-B91E-D18089AE169F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926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5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ETL-процесс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extract.R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Загрузка сырых данных.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transform.R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Очистка и нормализация данных.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load.R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Сохранение в формате .rds для ML.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655481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5481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Готовые данные для обучения модели.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8CFC9C0-9BE3-4270-BC72-BA534E2CE82C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ML-этап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preprocessing.R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Масштабирование и выбор признаков.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model.R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Обучение модели Isolation Forest.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Обученная модель и </a:t>
            </a:r>
            <a:r>
              <a:rPr lang="ru-RU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результат поиска аномалий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7A109A3-B60D-45A8-B165-42AC096641A5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016" y="253999"/>
            <a:ext cx="12172584" cy="22925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8498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Shiny-приложение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48988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2"/>
          <p:cNvSpPr/>
          <p:nvPr/>
        </p:nvSpPr>
        <p:spPr>
          <a:xfrm>
            <a:off x="1530906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Фильтрация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 anomaly_score, протоколу, IP-адресам.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48988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8194119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Таблица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8194119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Детализация найденных аномалий.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8"/>
          <p:cNvSpPr/>
          <p:nvPr/>
        </p:nvSpPr>
        <p:spPr>
          <a:xfrm>
            <a:off x="1530906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Визуализация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530906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Гистограммы для анализа трафика.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8194119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Пример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8194119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Поиск DDoS-атак в реальном времени.</a:t>
            </a:r>
            <a:endParaRPr lang="en-US" sz="175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D23A50C-D442-4226-8E81-31CD59E73ACA}"/>
              </a:ext>
            </a:extLst>
          </p:cNvPr>
          <p:cNvSpPr/>
          <p:nvPr/>
        </p:nvSpPr>
        <p:spPr>
          <a:xfrm>
            <a:off x="12535381" y="7680749"/>
            <a:ext cx="2013995" cy="467828"/>
          </a:xfrm>
          <a:prstGeom prst="rect">
            <a:avLst/>
          </a:prstGeom>
          <a:solidFill>
            <a:srgbClr val="07070C"/>
          </a:solidFill>
          <a:ln>
            <a:solidFill>
              <a:srgbClr val="0707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317</Words>
  <Application>Microsoft Office PowerPoint</Application>
  <PresentationFormat>Произвольный</PresentationFormat>
  <Paragraphs>90</Paragraphs>
  <Slides>12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Sora Medium</vt:lpstr>
      <vt:lpstr>Calibri</vt:lpstr>
      <vt:lpstr>Noto Sans TC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Nagibin Andrey</cp:lastModifiedBy>
  <cp:revision>10</cp:revision>
  <dcterms:created xsi:type="dcterms:W3CDTF">2025-05-23T09:56:14Z</dcterms:created>
  <dcterms:modified xsi:type="dcterms:W3CDTF">2025-05-23T18:43:05Z</dcterms:modified>
</cp:coreProperties>
</file>